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embeddedFontLst>
    <p:embeddedFont>
      <p:font typeface="Raleway"/>
      <p:regular r:id="rId10"/>
      <p:bold r:id="rId11"/>
      <p:italic r:id="rId12"/>
      <p:boldItalic r:id="rId13"/>
    </p:embeddedFont>
    <p:embeddedFont>
      <p:font typeface="Lato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aleway-bold.fntdata"/><Relationship Id="rId10" Type="http://schemas.openxmlformats.org/officeDocument/2006/relationships/font" Target="fonts/Raleway-regular.fntdata"/><Relationship Id="rId13" Type="http://schemas.openxmlformats.org/officeDocument/2006/relationships/font" Target="fonts/Raleway-boldItalic.fntdata"/><Relationship Id="rId12" Type="http://schemas.openxmlformats.org/officeDocument/2006/relationships/font" Target="fonts/Raleway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Lato-bold.fntdata"/><Relationship Id="rId14" Type="http://schemas.openxmlformats.org/officeDocument/2006/relationships/font" Target="fonts/Lato-regular.fntdata"/><Relationship Id="rId17" Type="http://schemas.openxmlformats.org/officeDocument/2006/relationships/font" Target="fonts/Lato-boldItalic.fntdata"/><Relationship Id="rId16" Type="http://schemas.openxmlformats.org/officeDocument/2006/relationships/font" Target="fonts/La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65684ffd59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65684ffd59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65684ffd59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65684ffd59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65684ffd59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65684ffd59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" name="Google Shape;63;p11"/>
          <p:cNvSpPr txBox="1"/>
          <p:nvPr>
            <p:ph hasCustomPrompt="1"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" name="Google Shape;19;p3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" name="Google Shape;25;p4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" name="Google Shape;32;p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7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" name="Google Shape;46;p8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" name="Google Shape;51;p9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1" type="subTitle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3" name="Google Shape;5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" name="Google Shape;58;p10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9" name="Google Shape;59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wiss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type="ctrTitle"/>
          </p:nvPr>
        </p:nvSpPr>
        <p:spPr>
          <a:xfrm>
            <a:off x="2371725" y="630225"/>
            <a:ext cx="6331500" cy="184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Yesterday - Today - 20 year challenge!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73" name="Google Shape;73;p13"/>
          <p:cNvSpPr txBox="1"/>
          <p:nvPr>
            <p:ph idx="1" type="subTitle"/>
          </p:nvPr>
        </p:nvSpPr>
        <p:spPr>
          <a:xfrm>
            <a:off x="2371725" y="2471025"/>
            <a:ext cx="6331500" cy="76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fi" sz="3600" u="sng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Kalajoki</a:t>
            </a:r>
            <a:endParaRPr sz="3600" u="sng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8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8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/>
          <p:nvPr>
            <p:ph type="title"/>
          </p:nvPr>
        </p:nvSpPr>
        <p:spPr>
          <a:xfrm>
            <a:off x="265500" y="242400"/>
            <a:ext cx="4045200" cy="70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 sz="2400"/>
              <a:t>Then:</a:t>
            </a:r>
            <a:endParaRPr sz="2400"/>
          </a:p>
        </p:txBody>
      </p:sp>
      <p:sp>
        <p:nvSpPr>
          <p:cNvPr id="79" name="Google Shape;79;p14"/>
          <p:cNvSpPr txBox="1"/>
          <p:nvPr>
            <p:ph type="title"/>
          </p:nvPr>
        </p:nvSpPr>
        <p:spPr>
          <a:xfrm>
            <a:off x="4795900" y="242400"/>
            <a:ext cx="4045200" cy="70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 sz="2400">
                <a:solidFill>
                  <a:srgbClr val="FFFFFF"/>
                </a:solidFill>
              </a:rPr>
              <a:t>Now</a:t>
            </a:r>
            <a:r>
              <a:rPr lang="fi" sz="2400">
                <a:solidFill>
                  <a:srgbClr val="FFFFFF"/>
                </a:solidFill>
              </a:rPr>
              <a:t>:</a:t>
            </a:r>
            <a:endParaRPr sz="2400">
              <a:solidFill>
                <a:srgbClr val="FFFFFF"/>
              </a:solidFill>
            </a:endParaRPr>
          </a:p>
        </p:txBody>
      </p:sp>
      <p:pic>
        <p:nvPicPr>
          <p:cNvPr id="80" name="Google Shape;8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138" y="1393588"/>
            <a:ext cx="4359924" cy="2356324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1" name="Google Shape;8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3988" y="1393600"/>
            <a:ext cx="4189014" cy="2356300"/>
          </a:xfrm>
          <a:prstGeom prst="rect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8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8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8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8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/>
          <p:nvPr>
            <p:ph type="title"/>
          </p:nvPr>
        </p:nvSpPr>
        <p:spPr>
          <a:xfrm>
            <a:off x="265500" y="242400"/>
            <a:ext cx="4045200" cy="70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 sz="2400"/>
              <a:t>Then:</a:t>
            </a:r>
            <a:endParaRPr sz="2400"/>
          </a:p>
        </p:txBody>
      </p:sp>
      <p:sp>
        <p:nvSpPr>
          <p:cNvPr id="87" name="Google Shape;87;p15"/>
          <p:cNvSpPr txBox="1"/>
          <p:nvPr>
            <p:ph type="title"/>
          </p:nvPr>
        </p:nvSpPr>
        <p:spPr>
          <a:xfrm>
            <a:off x="4795900" y="242400"/>
            <a:ext cx="4045200" cy="70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 sz="2400">
                <a:solidFill>
                  <a:srgbClr val="FFFFFF"/>
                </a:solidFill>
              </a:rPr>
              <a:t>Now:</a:t>
            </a:r>
            <a:endParaRPr sz="2400">
              <a:solidFill>
                <a:srgbClr val="FFFFFF"/>
              </a:solidFill>
            </a:endParaRPr>
          </a:p>
        </p:txBody>
      </p:sp>
      <p:pic>
        <p:nvPicPr>
          <p:cNvPr id="88" name="Google Shape;8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075" y="1134238"/>
            <a:ext cx="4158051" cy="2875025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9" name="Google Shape;8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43075" y="1134250"/>
            <a:ext cx="2150825" cy="3619800"/>
          </a:xfrm>
          <a:prstGeom prst="rect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8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8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9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9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 txBox="1"/>
          <p:nvPr>
            <p:ph type="title"/>
          </p:nvPr>
        </p:nvSpPr>
        <p:spPr>
          <a:xfrm>
            <a:off x="265500" y="242400"/>
            <a:ext cx="4045200" cy="70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 sz="2400"/>
              <a:t>Then:</a:t>
            </a:r>
            <a:endParaRPr sz="2400"/>
          </a:p>
        </p:txBody>
      </p:sp>
      <p:sp>
        <p:nvSpPr>
          <p:cNvPr id="95" name="Google Shape;95;p16"/>
          <p:cNvSpPr txBox="1"/>
          <p:nvPr>
            <p:ph type="title"/>
          </p:nvPr>
        </p:nvSpPr>
        <p:spPr>
          <a:xfrm>
            <a:off x="4795900" y="242400"/>
            <a:ext cx="4045200" cy="70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 sz="2400">
                <a:solidFill>
                  <a:srgbClr val="FFFFFF"/>
                </a:solidFill>
              </a:rPr>
              <a:t>Now:</a:t>
            </a:r>
            <a:endParaRPr sz="2400">
              <a:solidFill>
                <a:srgbClr val="FFFFFF"/>
              </a:solidFill>
            </a:endParaRPr>
          </a:p>
        </p:txBody>
      </p:sp>
      <p:pic>
        <p:nvPicPr>
          <p:cNvPr id="96" name="Google Shape;9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438" y="1163200"/>
            <a:ext cx="4279326" cy="28171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7" name="Google Shape;9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78837" y="1368187"/>
            <a:ext cx="4279324" cy="2407120"/>
          </a:xfrm>
          <a:prstGeom prst="rect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8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8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8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8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