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metadata" ContentType="application/binary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</p:sldIdLst>
  <p:sldSz cx="12192000" cy="6858000"/>
  <p:notesSz cx="6858000" cy="9144000"/>
  <p:embeddedFontLst>
    <p:embeddedFont>
      <p:font typeface="Arial Black" pitchFamily="34" charset="0"/>
      <p:bold r:id="rId1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5" roundtripDataSignature="AMtx7mg88lT2NPkkzF8TGMvRV/dxqz9Xy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126" y="-21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customschemas.google.com/relationships/presentationmetadata" Target="metadata"/><Relationship Id="rId10" Type="http://schemas.openxmlformats.org/officeDocument/2006/relationships/notesMaster" Target="notesMasters/notesMaster1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type="title">
  <p:cSld name="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11" descr="Droplets-HD-Title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11"/>
          <p:cNvSpPr txBox="1"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Twentieth Century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1"/>
          <p:cNvSpPr txBox="1"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>
                <a:solidFill>
                  <a:srgbClr val="7F7F7F"/>
                </a:solidFill>
              </a:defRPr>
            </a:lvl1pPr>
            <a:lvl2pPr lvl="1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" name="Google Shape;16;p11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1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1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panoramica con didascalia">
  <p:cSld name="Immagine panoramica con didascalia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20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20"/>
          <p:cNvSpPr txBox="1"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wentieth Centur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0"/>
          <p:cNvSpPr>
            <a:spLocks noGrp="1"/>
          </p:cNvSpPr>
          <p:nvPr>
            <p:ph type="pic" idx="2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 cmpd="sng">
            <a:solidFill>
              <a:srgbClr val="C0D3E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82" name="Google Shape;82;p20"/>
          <p:cNvSpPr txBox="1">
            <a:spLocks noGrp="1"/>
          </p:cNvSpPr>
          <p:nvPr>
            <p:ph type="body" idx="1"/>
          </p:nvPr>
        </p:nvSpPr>
        <p:spPr>
          <a:xfrm>
            <a:off x="913774" y="5108728"/>
            <a:ext cx="10364452" cy="682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20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0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20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sottotitolo">
  <p:cSld name="Titolo e sottotitolo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21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21"/>
          <p:cNvSpPr txBox="1"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wentieth Centur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1"/>
          <p:cNvSpPr txBox="1">
            <a:spLocks noGrp="1"/>
          </p:cNvSpPr>
          <p:nvPr>
            <p:ph type="body" idx="1"/>
          </p:nvPr>
        </p:nvSpPr>
        <p:spPr>
          <a:xfrm>
            <a:off x="913775" y="4204821"/>
            <a:ext cx="10364452" cy="1586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0" name="Google Shape;90;p21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1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1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itazione con didascalia">
  <p:cSld name="Citazione con didascalia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22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22"/>
          <p:cNvSpPr txBox="1"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wentieth Centur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2"/>
          <p:cNvSpPr txBox="1">
            <a:spLocks noGrp="1"/>
          </p:cNvSpPr>
          <p:nvPr>
            <p:ph type="body" idx="1"/>
          </p:nvPr>
        </p:nvSpPr>
        <p:spPr>
          <a:xfrm>
            <a:off x="1720644" y="3610032"/>
            <a:ext cx="8752299" cy="594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7" name="Google Shape;97;p22"/>
          <p:cNvSpPr txBox="1">
            <a:spLocks noGrp="1"/>
          </p:cNvSpPr>
          <p:nvPr>
            <p:ph type="body" idx="2"/>
          </p:nvPr>
        </p:nvSpPr>
        <p:spPr>
          <a:xfrm>
            <a:off x="913774" y="4372796"/>
            <a:ext cx="10364452" cy="1421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8" name="Google Shape;98;p22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2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2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01" name="Google Shape;101;p2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Twentieth Century"/>
              <a:buNone/>
            </a:pPr>
            <a:r>
              <a:rPr lang="it-IT" sz="8000" b="0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“</a:t>
            </a:r>
            <a:endParaRPr/>
          </a:p>
        </p:txBody>
      </p:sp>
      <p:sp>
        <p:nvSpPr>
          <p:cNvPr id="102" name="Google Shape;102;p22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Twentieth Century"/>
              <a:buNone/>
            </a:pPr>
            <a:r>
              <a:rPr lang="it-IT" sz="8000" b="0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cheda nome">
  <p:cSld name="Scheda nome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3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23"/>
          <p:cNvSpPr txBox="1"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wentieth Centur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3"/>
          <p:cNvSpPr txBox="1">
            <a:spLocks noGrp="1"/>
          </p:cNvSpPr>
          <p:nvPr>
            <p:ph type="body" idx="1"/>
          </p:nvPr>
        </p:nvSpPr>
        <p:spPr>
          <a:xfrm>
            <a:off x="913775" y="4662335"/>
            <a:ext cx="10364452" cy="1140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7" name="Google Shape;107;p23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3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3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onne">
  <p:cSld name="3 colonne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24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24"/>
          <p:cNvSpPr txBox="1"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4"/>
          <p:cNvSpPr txBox="1"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4" name="Google Shape;114;p24"/>
          <p:cNvSpPr txBox="1">
            <a:spLocks noGrp="1"/>
          </p:cNvSpPr>
          <p:nvPr>
            <p:ph type="body" idx="2"/>
          </p:nvPr>
        </p:nvSpPr>
        <p:spPr>
          <a:xfrm>
            <a:off x="913774" y="2943355"/>
            <a:ext cx="3298976" cy="2847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15" name="Google Shape;115;p24"/>
          <p:cNvSpPr txBox="1">
            <a:spLocks noGrp="1"/>
          </p:cNvSpPr>
          <p:nvPr>
            <p:ph type="body" idx="3"/>
          </p:nvPr>
        </p:nvSpPr>
        <p:spPr>
          <a:xfrm>
            <a:off x="4452389" y="2367093"/>
            <a:ext cx="3291521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6" name="Google Shape;116;p24"/>
          <p:cNvSpPr txBox="1">
            <a:spLocks noGrp="1"/>
          </p:cNvSpPr>
          <p:nvPr>
            <p:ph type="body" idx="4"/>
          </p:nvPr>
        </p:nvSpPr>
        <p:spPr>
          <a:xfrm>
            <a:off x="4441348" y="2943355"/>
            <a:ext cx="3303351" cy="2847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17" name="Google Shape;117;p24"/>
          <p:cNvSpPr txBox="1">
            <a:spLocks noGrp="1"/>
          </p:cNvSpPr>
          <p:nvPr>
            <p:ph type="body" idx="5"/>
          </p:nvPr>
        </p:nvSpPr>
        <p:spPr>
          <a:xfrm>
            <a:off x="7973298" y="2367093"/>
            <a:ext cx="3304928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24"/>
          <p:cNvSpPr txBox="1">
            <a:spLocks noGrp="1"/>
          </p:cNvSpPr>
          <p:nvPr>
            <p:ph type="body" idx="6"/>
          </p:nvPr>
        </p:nvSpPr>
        <p:spPr>
          <a:xfrm>
            <a:off x="7973298" y="2943355"/>
            <a:ext cx="3304928" cy="2847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19" name="Google Shape;119;p24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4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onne immagine">
  <p:cSld name="3 colonne immagine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5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5"/>
          <p:cNvSpPr txBox="1"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5"/>
          <p:cNvSpPr txBox="1"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6" name="Google Shape;126;p25"/>
          <p:cNvSpPr>
            <a:spLocks noGrp="1"/>
          </p:cNvSpPr>
          <p:nvPr>
            <p:ph type="pic" idx="2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 cmpd="sng">
            <a:solidFill>
              <a:srgbClr val="C0D3E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127" name="Google Shape;127;p25"/>
          <p:cNvSpPr txBox="1">
            <a:spLocks noGrp="1"/>
          </p:cNvSpPr>
          <p:nvPr>
            <p:ph type="body" idx="3"/>
          </p:nvPr>
        </p:nvSpPr>
        <p:spPr>
          <a:xfrm>
            <a:off x="913774" y="4781082"/>
            <a:ext cx="3296409" cy="1010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28" name="Google Shape;128;p25"/>
          <p:cNvSpPr txBox="1">
            <a:spLocks noGrp="1"/>
          </p:cNvSpPr>
          <p:nvPr>
            <p:ph type="body" idx="4"/>
          </p:nvPr>
        </p:nvSpPr>
        <p:spPr>
          <a:xfrm>
            <a:off x="4442759" y="4204820"/>
            <a:ext cx="3301828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9" name="Google Shape;129;p25"/>
          <p:cNvSpPr>
            <a:spLocks noGrp="1"/>
          </p:cNvSpPr>
          <p:nvPr>
            <p:ph type="pic" idx="5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 cmpd="sng">
            <a:solidFill>
              <a:srgbClr val="C0D3E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130" name="Google Shape;130;p25"/>
          <p:cNvSpPr txBox="1">
            <a:spLocks noGrp="1"/>
          </p:cNvSpPr>
          <p:nvPr>
            <p:ph type="body" idx="6"/>
          </p:nvPr>
        </p:nvSpPr>
        <p:spPr>
          <a:xfrm>
            <a:off x="4441348" y="4781080"/>
            <a:ext cx="3303352" cy="1010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31" name="Google Shape;131;p25"/>
          <p:cNvSpPr txBox="1">
            <a:spLocks noGrp="1"/>
          </p:cNvSpPr>
          <p:nvPr>
            <p:ph type="body" idx="7"/>
          </p:nvPr>
        </p:nvSpPr>
        <p:spPr>
          <a:xfrm>
            <a:off x="7973298" y="4204820"/>
            <a:ext cx="3300681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2" name="Google Shape;132;p25"/>
          <p:cNvSpPr>
            <a:spLocks noGrp="1"/>
          </p:cNvSpPr>
          <p:nvPr>
            <p:ph type="pic" idx="8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 cmpd="sng">
            <a:solidFill>
              <a:srgbClr val="C0D3E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133" name="Google Shape;133;p25"/>
          <p:cNvSpPr txBox="1">
            <a:spLocks noGrp="1"/>
          </p:cNvSpPr>
          <p:nvPr>
            <p:ph type="body" idx="9"/>
          </p:nvPr>
        </p:nvSpPr>
        <p:spPr>
          <a:xfrm>
            <a:off x="7973173" y="4781078"/>
            <a:ext cx="3305053" cy="1010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34" name="Google Shape;134;p25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5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5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VERTICAL_TEXT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6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6"/>
          <p:cNvSpPr txBox="1"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26"/>
          <p:cNvSpPr txBox="1">
            <a:spLocks noGrp="1"/>
          </p:cNvSpPr>
          <p:nvPr>
            <p:ph type="body" idx="1"/>
          </p:nvPr>
        </p:nvSpPr>
        <p:spPr>
          <a:xfrm rot="5400000">
            <a:off x="4383948" y="-1103079"/>
            <a:ext cx="3424107" cy="10364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1" name="Google Shape;141;p26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6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6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olo e testo verticale" type="vertTitleAndTx">
  <p:cSld name="VERTICAL_TITLE_AND_VERTICAL_TEXT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27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7"/>
          <p:cNvSpPr txBox="1">
            <a:spLocks noGrp="1"/>
          </p:cNvSpPr>
          <p:nvPr>
            <p:ph type="title"/>
          </p:nvPr>
        </p:nvSpPr>
        <p:spPr>
          <a:xfrm rot="5400000">
            <a:off x="7410763" y="1923737"/>
            <a:ext cx="5181599" cy="2553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wentieth Century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27"/>
          <p:cNvSpPr txBox="1">
            <a:spLocks noGrp="1"/>
          </p:cNvSpPr>
          <p:nvPr>
            <p:ph type="body" idx="1"/>
          </p:nvPr>
        </p:nvSpPr>
        <p:spPr>
          <a:xfrm rot="5400000">
            <a:off x="2152338" y="-628961"/>
            <a:ext cx="5181599" cy="7658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8" name="Google Shape;148;p27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7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7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OBJEC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12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12"/>
          <p:cNvSpPr txBox="1"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2"/>
          <p:cNvSpPr txBox="1">
            <a:spLocks noGrp="1"/>
          </p:cNvSpPr>
          <p:nvPr>
            <p:ph type="body" idx="1"/>
          </p:nvPr>
        </p:nvSpPr>
        <p:spPr>
          <a:xfrm>
            <a:off x="913774" y="2367092"/>
            <a:ext cx="10363826" cy="342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12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2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2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 type="secHead">
  <p:cSld name="SECTION_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13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13"/>
          <p:cNvSpPr txBox="1"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wentieth Century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3"/>
          <p:cNvSpPr txBox="1"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7F7F7F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3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3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3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e contenuti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4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4"/>
          <p:cNvSpPr txBox="1"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4"/>
          <p:cNvSpPr txBox="1">
            <a:spLocks noGrp="1"/>
          </p:cNvSpPr>
          <p:nvPr>
            <p:ph type="body" idx="1"/>
          </p:nvPr>
        </p:nvSpPr>
        <p:spPr>
          <a:xfrm>
            <a:off x="913774" y="2367092"/>
            <a:ext cx="5106026" cy="342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4"/>
          <p:cNvSpPr txBox="1">
            <a:spLocks noGrp="1"/>
          </p:cNvSpPr>
          <p:nvPr>
            <p:ph type="body" idx="2"/>
          </p:nvPr>
        </p:nvSpPr>
        <p:spPr>
          <a:xfrm>
            <a:off x="6172200" y="2367092"/>
            <a:ext cx="5105400" cy="342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14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4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4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 type="twoTxTwoObj">
  <p:cSld name="TWO_OBJECTS_WITH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15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15"/>
          <p:cNvSpPr txBox="1"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5"/>
          <p:cNvSpPr txBox="1"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2600"/>
              <a:buNone/>
              <a:defRPr sz="26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5"/>
          <p:cNvSpPr txBox="1">
            <a:spLocks noGrp="1"/>
          </p:cNvSpPr>
          <p:nvPr>
            <p:ph type="body" idx="2"/>
          </p:nvPr>
        </p:nvSpPr>
        <p:spPr>
          <a:xfrm>
            <a:off x="913774" y="3051012"/>
            <a:ext cx="5106027" cy="274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5"/>
          <p:cNvSpPr txBox="1">
            <a:spLocks noGrp="1"/>
          </p:cNvSpPr>
          <p:nvPr>
            <p:ph type="body" idx="3"/>
          </p:nvPr>
        </p:nvSpPr>
        <p:spPr>
          <a:xfrm>
            <a:off x="6396423" y="2371018"/>
            <a:ext cx="4881804" cy="679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2600"/>
              <a:buNone/>
              <a:defRPr sz="26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15"/>
          <p:cNvSpPr txBox="1">
            <a:spLocks noGrp="1"/>
          </p:cNvSpPr>
          <p:nvPr>
            <p:ph type="body" idx="4"/>
          </p:nvPr>
        </p:nvSpPr>
        <p:spPr>
          <a:xfrm>
            <a:off x="6172200" y="3051012"/>
            <a:ext cx="5105401" cy="274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15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5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5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TITLE_ONL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16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6"/>
          <p:cNvSpPr txBox="1"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6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6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6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a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7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7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7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7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 type="objTx">
  <p:cSld name="OBJECT_WITH_CAPTION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8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8"/>
          <p:cNvSpPr txBox="1"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wentieth Centur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8"/>
          <p:cNvSpPr txBox="1">
            <a:spLocks noGrp="1"/>
          </p:cNvSpPr>
          <p:nvPr>
            <p:ph type="body" idx="1"/>
          </p:nvPr>
        </p:nvSpPr>
        <p:spPr>
          <a:xfrm>
            <a:off x="5078062" y="609600"/>
            <a:ext cx="6200163" cy="518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18"/>
          <p:cNvSpPr txBox="1">
            <a:spLocks noGrp="1"/>
          </p:cNvSpPr>
          <p:nvPr>
            <p:ph type="body" idx="2"/>
          </p:nvPr>
        </p:nvSpPr>
        <p:spPr>
          <a:xfrm>
            <a:off x="913774" y="2632852"/>
            <a:ext cx="3935689" cy="3158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7" name="Google Shape;67;p18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8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8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 type="picTx">
  <p:cSld name="PICTURE_WITH_CAPTION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9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9"/>
          <p:cNvSpPr txBox="1"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wentieth Centur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9"/>
          <p:cNvSpPr>
            <a:spLocks noGrp="1"/>
          </p:cNvSpPr>
          <p:nvPr>
            <p:ph type="pic" idx="2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 cmpd="sng">
            <a:solidFill>
              <a:srgbClr val="C0D3E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74" name="Google Shape;74;p19"/>
          <p:cNvSpPr txBox="1">
            <a:spLocks noGrp="1"/>
          </p:cNvSpPr>
          <p:nvPr>
            <p:ph type="body" idx="1"/>
          </p:nvPr>
        </p:nvSpPr>
        <p:spPr>
          <a:xfrm>
            <a:off x="913794" y="2632852"/>
            <a:ext cx="5934949" cy="3158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5" name="Google Shape;75;p19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9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AEBF5"/>
            </a:gs>
            <a:gs pos="100000">
              <a:srgbClr val="72AADB"/>
            </a:gs>
          </a:gsLst>
          <a:lin ang="5400000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0" descr="\\DROBO-FS\QuickDrops\JB\PPTX NG\Droplets\LightingOverlay.png"/>
          <p:cNvPicPr preferRelativeResize="0"/>
          <p:nvPr/>
        </p:nvPicPr>
        <p:blipFill rotWithShape="1">
          <a:blip r:embed="rId19">
            <a:alphaModFix amt="70000"/>
          </a:blip>
          <a:srcRect/>
          <a:stretch/>
        </p:blipFill>
        <p:spPr>
          <a:xfrm>
            <a:off x="0" y="0"/>
            <a:ext cx="12192003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0"/>
          <p:cNvSpPr txBox="1"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wentieth Century"/>
              <a:buNone/>
              <a:defRPr sz="36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" name="Google Shape;8;p10"/>
          <p:cNvSpPr txBox="1"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5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914400" marR="0" lvl="1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1371600" marR="0" lvl="2" indent="-3302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1828800" marR="0" lvl="3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2286000" marR="0" lvl="4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2743200" marR="0" lvl="5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3200400" marR="0" lvl="6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3657600" marR="0" lvl="7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4114800" marR="0" lvl="8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9" name="Google Shape;9;p10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10" name="Google Shape;10;p10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11" name="Google Shape;11;p10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"/>
          <p:cNvSpPr txBox="1"/>
          <p:nvPr/>
        </p:nvSpPr>
        <p:spPr>
          <a:xfrm>
            <a:off x="5190836" y="92365"/>
            <a:ext cx="4886037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2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MASSIMILIANO ROSOLINO CAME TO VISIT OUR SCHOOL</a:t>
            </a:r>
            <a:endParaRPr sz="320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56" name="Google Shape;15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81050" y="2339450"/>
            <a:ext cx="5575099" cy="3716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8900" y="2103625"/>
            <a:ext cx="5928827" cy="39525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300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6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01164" y="0"/>
            <a:ext cx="51908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3"/>
          <p:cNvSpPr txBox="1"/>
          <p:nvPr/>
        </p:nvSpPr>
        <p:spPr>
          <a:xfrm>
            <a:off x="1787245" y="5547157"/>
            <a:ext cx="5214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6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we started the interview</a:t>
            </a:r>
            <a:endParaRPr sz="3600" dirty="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70" name="Google Shape;170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7001164" cy="4667442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3"/>
          <p:cNvSpPr txBox="1"/>
          <p:nvPr/>
        </p:nvSpPr>
        <p:spPr>
          <a:xfrm>
            <a:off x="694584" y="93197"/>
            <a:ext cx="58467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Did you have any difficulties conciliating sport and school?</a:t>
            </a:r>
            <a:endParaRPr sz="240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83055" y="0"/>
            <a:ext cx="4608945" cy="6853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0"/>
            <a:ext cx="7583055" cy="505537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4"/>
          <p:cNvSpPr txBox="1"/>
          <p:nvPr/>
        </p:nvSpPr>
        <p:spPr>
          <a:xfrm>
            <a:off x="433925" y="481850"/>
            <a:ext cx="51165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Do you have some other passio than swimming?</a:t>
            </a:r>
            <a:endParaRPr sz="240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 Requires="p14">
      <p:transition spd="slow" p14:dur="1200">
        <p14:prism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822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34909" y="0"/>
            <a:ext cx="5357091" cy="6853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6834909" cy="4556606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5"/>
          <p:cNvSpPr txBox="1"/>
          <p:nvPr/>
        </p:nvSpPr>
        <p:spPr>
          <a:xfrm>
            <a:off x="207533" y="397566"/>
            <a:ext cx="6280800" cy="84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What are the sentences that you have often heard in your career?</a:t>
            </a:r>
            <a:endParaRPr sz="240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 Requires="p14">
      <p:transition spd="slow" p14:dur="1400">
        <p14:doors dir="ver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01528" y="73601"/>
            <a:ext cx="4590474" cy="6784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7601528" cy="5067685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6"/>
          <p:cNvSpPr txBox="1"/>
          <p:nvPr/>
        </p:nvSpPr>
        <p:spPr>
          <a:xfrm>
            <a:off x="1397273" y="377534"/>
            <a:ext cx="51261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What message do you want to leave us ?</a:t>
            </a:r>
            <a:endParaRPr sz="240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822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6363855" cy="4242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31345" y="2750897"/>
            <a:ext cx="6160655" cy="4107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3331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27348" y="0"/>
            <a:ext cx="8012152" cy="5341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434898"/>
            <a:ext cx="6491841" cy="4538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10036" y="2512291"/>
            <a:ext cx="5831224" cy="4373418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8"/>
          <p:cNvSpPr txBox="1"/>
          <p:nvPr/>
        </p:nvSpPr>
        <p:spPr>
          <a:xfrm>
            <a:off x="7022228" y="160545"/>
            <a:ext cx="3057236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2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Then we took some pictures</a:t>
            </a:r>
            <a:endParaRPr sz="320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208" name="Google Shape;208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69594" y="2943923"/>
            <a:ext cx="6679630" cy="3914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4488" y="-113765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4791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 Requires="p14">
      <p:transition spd="slow" p14:dur="3000">
        <p14:shred dir="ou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occia">
  <a:themeElements>
    <a:clrScheme name="Goccia">
      <a:dk1>
        <a:srgbClr val="000000"/>
      </a:dk1>
      <a:lt1>
        <a:srgbClr val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</Words>
  <Application>Microsoft Office PowerPoint</Application>
  <PresentationFormat>Προσαρμογή</PresentationFormat>
  <Paragraphs>7</Paragraphs>
  <Slides>8</Slides>
  <Notes>8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8</vt:i4>
      </vt:variant>
    </vt:vector>
  </HeadingPairs>
  <TitlesOfParts>
    <vt:vector size="12" baseType="lpstr">
      <vt:lpstr>Arial</vt:lpstr>
      <vt:lpstr>Arial Black</vt:lpstr>
      <vt:lpstr>Twentieth Century</vt:lpstr>
      <vt:lpstr>Goccia</vt:lpstr>
      <vt:lpstr>Διαφάνεια 1</vt:lpstr>
      <vt:lpstr>Διαφάνεια 2</vt:lpstr>
      <vt:lpstr>Διαφάνεια 3</vt:lpstr>
      <vt:lpstr>Διαφάνεια 4</vt:lpstr>
      <vt:lpstr>Διαφάνεια 5</vt:lpstr>
      <vt:lpstr>Διαφάνεια 6</vt:lpstr>
      <vt:lpstr>Διαφάνεια 7</vt:lpstr>
      <vt:lpstr>Διαφάνεια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georgia mandalou</dc:creator>
  <cp:lastModifiedBy>georgia mandalou</cp:lastModifiedBy>
  <cp:revision>1</cp:revision>
  <dcterms:modified xsi:type="dcterms:W3CDTF">2020-10-18T16:37:25Z</dcterms:modified>
</cp:coreProperties>
</file>