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Pompei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547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2" y="591670"/>
            <a:ext cx="3229889" cy="5742026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61" y="591670"/>
            <a:ext cx="4306520" cy="574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9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83" y="1065007"/>
            <a:ext cx="10312586" cy="5013063"/>
          </a:xfrm>
        </p:spPr>
      </p:pic>
    </p:spTree>
    <p:extLst>
      <p:ext uri="{BB962C8B-B14F-4D97-AF65-F5344CB8AC3E}">
        <p14:creationId xmlns:p14="http://schemas.microsoft.com/office/powerpoint/2010/main" val="3537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057" y="1129554"/>
            <a:ext cx="10086026" cy="4902930"/>
          </a:xfrm>
        </p:spPr>
      </p:pic>
    </p:spTree>
    <p:extLst>
      <p:ext uri="{BB962C8B-B14F-4D97-AF65-F5344CB8AC3E}">
        <p14:creationId xmlns:p14="http://schemas.microsoft.com/office/powerpoint/2010/main" val="30365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01" y="1372687"/>
            <a:ext cx="5490387" cy="411779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" y="290349"/>
            <a:ext cx="4711850" cy="62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1" y="515305"/>
            <a:ext cx="4456947" cy="5942597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5606" y="1258129"/>
            <a:ext cx="5942597" cy="44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14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9" y="357393"/>
            <a:ext cx="6379684" cy="4784763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50" y="3039037"/>
            <a:ext cx="4532555" cy="33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32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5" y="615576"/>
            <a:ext cx="3314251" cy="4419002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78" y="1549101"/>
            <a:ext cx="6404386" cy="48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7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9494" y="2162352"/>
            <a:ext cx="5736103" cy="2788382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45" y="1715647"/>
            <a:ext cx="7573970" cy="36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5" y="287216"/>
            <a:ext cx="4596028" cy="6128037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379" y="287217"/>
            <a:ext cx="4579173" cy="610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9448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o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36</TotalTime>
  <Words>1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Berlino</vt:lpstr>
      <vt:lpstr>Pompei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Pompei</dc:title>
  <dc:creator>henry aughy10 zazzaro</dc:creator>
  <cp:lastModifiedBy>Utente</cp:lastModifiedBy>
  <cp:revision>6</cp:revision>
  <dcterms:created xsi:type="dcterms:W3CDTF">2019-05-24T07:04:33Z</dcterms:created>
  <dcterms:modified xsi:type="dcterms:W3CDTF">2020-03-09T10:21:25Z</dcterms:modified>
</cp:coreProperties>
</file>