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04e767b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04e767b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04e767b4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04e767b4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6200" y="939475"/>
            <a:ext cx="2762725" cy="410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1739" r="0" t="0"/>
          <a:stretch/>
        </p:blipFill>
        <p:spPr>
          <a:xfrm>
            <a:off x="280300" y="1849975"/>
            <a:ext cx="4840350" cy="2844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Google Shape;56;p13"/>
          <p:cNvCxnSpPr/>
          <p:nvPr/>
        </p:nvCxnSpPr>
        <p:spPr>
          <a:xfrm rot="10800000">
            <a:off x="5143375" y="2508850"/>
            <a:ext cx="1653900" cy="714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>
            <p:ph type="ctrTitle"/>
          </p:nvPr>
        </p:nvSpPr>
        <p:spPr>
          <a:xfrm>
            <a:off x="339725" y="154150"/>
            <a:ext cx="8223300" cy="132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/>
              <a:t>Temperature &amp; rainfall</a:t>
            </a:r>
            <a:r>
              <a:rPr lang="fi" sz="3600"/>
              <a:t> during the last 50 years in Kalajoki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243325" y="4568875"/>
            <a:ext cx="7997400" cy="4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fi" sz="1400"/>
              <a:t>                       </a:t>
            </a:r>
            <a:r>
              <a:rPr lang="fi" sz="1400"/>
              <a:t>Unfortunately s</a:t>
            </a:r>
            <a:r>
              <a:rPr lang="fi" sz="1400"/>
              <a:t>ome data is missing. For example years 1990 &amp; 1994.</a:t>
            </a:r>
            <a:endParaRPr sz="1400"/>
          </a:p>
        </p:txBody>
      </p:sp>
      <p:pic>
        <p:nvPicPr>
          <p:cNvPr id="63" name="Google Shape;63;p14" title="Kaavi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9500" y="152400"/>
            <a:ext cx="6896076" cy="4264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 title="Kaavi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