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A6E23B-BC7D-4F9A-800D-3941FCE8FB48}" type="datetimeFigureOut">
              <a:rPr lang="el-GR" smtClean="0"/>
              <a:t>12/10/2019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4E01C-8BA6-4F41-A331-D9A9D004467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6E23B-BC7D-4F9A-800D-3941FCE8FB48}" type="datetimeFigureOut">
              <a:rPr lang="el-GR" smtClean="0"/>
              <a:t>12/10/2019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4E01C-8BA6-4F41-A331-D9A9D004467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lTgbbA7MJs&amp;t=2s" TargetMode="External"/><Relationship Id="rId2" Type="http://schemas.openxmlformats.org/officeDocument/2006/relationships/hyperlink" Target="https://www.youtube.com/watch?v=kUDv-22Cfq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23528" y="764704"/>
            <a:ext cx="8424936" cy="5760640"/>
          </a:xfrm>
        </p:spPr>
        <p:txBody>
          <a:bodyPr>
            <a:normAutofit/>
          </a:bodyPr>
          <a:lstStyle/>
          <a:p>
            <a:endParaRPr lang="en-US" dirty="0" smtClean="0">
              <a:solidFill>
                <a:schemeClr val="tx1"/>
              </a:solidFill>
            </a:endParaRPr>
          </a:p>
          <a:p>
            <a:r>
              <a:rPr lang="en-US" dirty="0" smtClean="0">
                <a:solidFill>
                  <a:schemeClr val="tx1"/>
                </a:solidFill>
              </a:rPr>
              <a:t>Regarding Task 2 of the Module of Environmental and climate change (Spain): </a:t>
            </a:r>
            <a:r>
              <a:rPr lang="en-US" dirty="0">
                <a:solidFill>
                  <a:schemeClr val="tx1"/>
                </a:solidFill>
              </a:rPr>
              <a:t>O</a:t>
            </a:r>
            <a:r>
              <a:rPr lang="en-US" dirty="0" smtClean="0">
                <a:solidFill>
                  <a:schemeClr val="tx1"/>
                </a:solidFill>
              </a:rPr>
              <a:t>ur students watched two videos  with young climate activists </a:t>
            </a:r>
            <a:r>
              <a:rPr lang="en-US" dirty="0" smtClean="0">
                <a:solidFill>
                  <a:srgbClr val="FF0000"/>
                </a:solidFill>
              </a:rPr>
              <a:t>Greta Thunberg  </a:t>
            </a:r>
            <a:r>
              <a:rPr lang="en-US" dirty="0" smtClean="0">
                <a:solidFill>
                  <a:schemeClr val="tx1"/>
                </a:solidFill>
              </a:rPr>
              <a:t>speaking in the UN  Rio summit in 1992 and  </a:t>
            </a:r>
            <a:r>
              <a:rPr lang="en-US" dirty="0" smtClean="0">
                <a:solidFill>
                  <a:srgbClr val="FF0000"/>
                </a:solidFill>
              </a:rPr>
              <a:t>Severn Suzuki </a:t>
            </a:r>
            <a:r>
              <a:rPr lang="en-US" dirty="0" smtClean="0">
                <a:solidFill>
                  <a:schemeClr val="tx1"/>
                </a:solidFill>
              </a:rPr>
              <a:t>in the UN Poland summit in 2018.</a:t>
            </a:r>
          </a:p>
          <a:p>
            <a:r>
              <a:rPr lang="en-GB" dirty="0">
                <a:hlinkClick r:id="rId2"/>
              </a:rPr>
              <a:t>https://</a:t>
            </a:r>
            <a:r>
              <a:rPr lang="en-GB" dirty="0" smtClean="0">
                <a:hlinkClick r:id="rId2"/>
              </a:rPr>
              <a:t>www.youtube.com/watch?v=kUDv-22Cfqg</a:t>
            </a:r>
            <a:endParaRPr lang="en-GB" dirty="0" smtClean="0"/>
          </a:p>
          <a:p>
            <a:r>
              <a:rPr lang="en-GB" dirty="0">
                <a:hlinkClick r:id="rId3"/>
              </a:rPr>
              <a:t>https://www.youtube.com/watch?v=flTgbbA7MJs&amp;t=2s</a:t>
            </a:r>
            <a:endParaRPr lang="en-GB" dirty="0" smtClean="0"/>
          </a:p>
          <a:p>
            <a:endParaRPr lang="en-US" dirty="0" smtClean="0">
              <a:solidFill>
                <a:schemeClr val="tx1"/>
              </a:solidFill>
            </a:endParaRPr>
          </a:p>
          <a:p>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Σχετική εικόνα"/>
          <p:cNvPicPr>
            <a:picLocks noChangeAspect="1" noChangeArrowheads="1"/>
          </p:cNvPicPr>
          <p:nvPr/>
        </p:nvPicPr>
        <p:blipFill>
          <a:blip r:embed="rId2" cstate="print"/>
          <a:srcRect/>
          <a:stretch>
            <a:fillRect/>
          </a:stretch>
        </p:blipFill>
        <p:spPr bwMode="auto">
          <a:xfrm>
            <a:off x="0" y="3212976"/>
            <a:ext cx="5547643" cy="3645024"/>
          </a:xfrm>
          <a:prstGeom prst="rect">
            <a:avLst/>
          </a:prstGeom>
          <a:noFill/>
        </p:spPr>
      </p:pic>
      <p:pic>
        <p:nvPicPr>
          <p:cNvPr id="11266" name="Picture 2" descr="Σχετική εικόνα"/>
          <p:cNvPicPr>
            <a:picLocks noChangeAspect="1" noChangeArrowheads="1"/>
          </p:cNvPicPr>
          <p:nvPr/>
        </p:nvPicPr>
        <p:blipFill>
          <a:blip r:embed="rId3" cstate="print"/>
          <a:srcRect/>
          <a:stretch>
            <a:fillRect/>
          </a:stretch>
        </p:blipFill>
        <p:spPr bwMode="auto">
          <a:xfrm>
            <a:off x="3267758" y="0"/>
            <a:ext cx="5876242" cy="37587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buNone/>
            </a:pPr>
            <a:r>
              <a:rPr lang="en-US" dirty="0" smtClean="0"/>
              <a:t>Their learning English level  was high enough to understand all the details in their </a:t>
            </a:r>
            <a:r>
              <a:rPr lang="en-US" dirty="0" smtClean="0"/>
              <a:t>dynamic </a:t>
            </a:r>
            <a:r>
              <a:rPr lang="en-US" dirty="0" smtClean="0"/>
              <a:t>but also </a:t>
            </a:r>
            <a:r>
              <a:rPr lang="en-US" dirty="0" smtClean="0"/>
              <a:t>emotional speeches and this gav</a:t>
            </a:r>
            <a:r>
              <a:rPr lang="en-US" dirty="0" smtClean="0"/>
              <a:t>e them a motive to participate in activities about climate change throughout the year. </a:t>
            </a:r>
            <a:endParaRPr lang="el-GR" dirty="0" smtClean="0"/>
          </a:p>
          <a:p>
            <a:pPr>
              <a:buNone/>
            </a:pPr>
            <a:r>
              <a:rPr lang="en-US" dirty="0" smtClean="0"/>
              <a:t>Moreover, their awareness was induced from the fact that Greta Thunberg’s name was in the headlines of world wide news during the whole year.</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219256" cy="994122"/>
          </a:xfrm>
        </p:spPr>
        <p:txBody>
          <a:bodyPr>
            <a:normAutofit fontScale="90000"/>
          </a:bodyPr>
          <a:lstStyle/>
          <a:p>
            <a:r>
              <a:rPr lang="en-US" b="1" dirty="0" smtClean="0">
                <a:solidFill>
                  <a:srgbClr val="0070C0"/>
                </a:solidFill>
                <a:latin typeface="Arial" pitchFamily="34" charset="0"/>
                <a:cs typeface="Arial" pitchFamily="34" charset="0"/>
              </a:rPr>
              <a:t>They took ideas and wrote </a:t>
            </a:r>
            <a:r>
              <a:rPr lang="en-US" b="1" dirty="0" smtClean="0">
                <a:solidFill>
                  <a:srgbClr val="FF0000"/>
                </a:solidFill>
                <a:latin typeface="Arial" pitchFamily="34" charset="0"/>
                <a:cs typeface="Arial" pitchFamily="34" charset="0"/>
              </a:rPr>
              <a:t>THEIR</a:t>
            </a:r>
            <a:r>
              <a:rPr lang="en-US" b="1" dirty="0" smtClean="0">
                <a:solidFill>
                  <a:srgbClr val="0070C0"/>
                </a:solidFill>
                <a:latin typeface="Arial" pitchFamily="34" charset="0"/>
                <a:cs typeface="Arial" pitchFamily="34" charset="0"/>
              </a:rPr>
              <a:t> letters</a:t>
            </a:r>
            <a:endParaRPr lang="el-GR" b="1" dirty="0">
              <a:solidFill>
                <a:srgbClr val="0070C0"/>
              </a:solidFill>
              <a:latin typeface="Arial" pitchFamily="34" charset="0"/>
              <a:cs typeface="Arial" pitchFamily="34" charset="0"/>
            </a:endParaRPr>
          </a:p>
        </p:txBody>
      </p:sp>
      <p:sp>
        <p:nvSpPr>
          <p:cNvPr id="3" name="2 - Θέση περιεχομένου"/>
          <p:cNvSpPr>
            <a:spLocks noGrp="1"/>
          </p:cNvSpPr>
          <p:nvPr>
            <p:ph idx="1"/>
          </p:nvPr>
        </p:nvSpPr>
        <p:spPr>
          <a:xfrm>
            <a:off x="251520" y="1196752"/>
            <a:ext cx="8712968" cy="5328592"/>
          </a:xfrm>
        </p:spPr>
        <p:txBody>
          <a:bodyPr>
            <a:normAutofit fontScale="47500" lnSpcReduction="20000"/>
          </a:bodyPr>
          <a:lstStyle/>
          <a:p>
            <a:pPr>
              <a:buNone/>
            </a:pPr>
            <a:r>
              <a:rPr lang="en-US" dirty="0"/>
              <a:t>Dear Prime Minister,</a:t>
            </a:r>
            <a:endParaRPr lang="el-GR" dirty="0"/>
          </a:p>
          <a:p>
            <a:pPr>
              <a:buNone/>
            </a:pPr>
            <a:r>
              <a:rPr lang="en-US" dirty="0"/>
              <a:t>My name is Natalia </a:t>
            </a:r>
            <a:r>
              <a:rPr lang="en-US" dirty="0" smtClean="0"/>
              <a:t>and </a:t>
            </a:r>
            <a:r>
              <a:rPr lang="en-US" dirty="0"/>
              <a:t>I’m a student at the 13</a:t>
            </a:r>
            <a:r>
              <a:rPr lang="en-US" baseline="30000" dirty="0"/>
              <a:t>th</a:t>
            </a:r>
            <a:r>
              <a:rPr lang="en-US" dirty="0"/>
              <a:t> Gymnasium of </a:t>
            </a:r>
            <a:r>
              <a:rPr lang="en-US" dirty="0" err="1"/>
              <a:t>Heraklion</a:t>
            </a:r>
            <a:r>
              <a:rPr lang="en-US" dirty="0"/>
              <a:t>, Crete, Greece. I’m writing this letter to inform you about some environmental issues people all over the world have to face and ask for your help so we can make a change and encourage people to do the same.</a:t>
            </a:r>
            <a:endParaRPr lang="el-GR" dirty="0"/>
          </a:p>
          <a:p>
            <a:pPr>
              <a:buNone/>
            </a:pPr>
            <a:r>
              <a:rPr lang="en-US" dirty="0"/>
              <a:t>One of the most important problems is global-warming. We all hear about it in the news all the time but we don’t give the attention that we should because some people think that it’s not a serious issue. It might not seem threatening now but in the future, it will become uncontrollable and it might cause the end of the human race. One of the results it can lead to is to </a:t>
            </a:r>
            <a:r>
              <a:rPr lang="en-US" b="1" i="1" dirty="0"/>
              <a:t>global-level sea rise</a:t>
            </a:r>
            <a:r>
              <a:rPr lang="en-US" dirty="0"/>
              <a:t> and very </a:t>
            </a:r>
            <a:r>
              <a:rPr lang="en-US" b="1" dirty="0"/>
              <a:t>high temperatures</a:t>
            </a:r>
            <a:r>
              <a:rPr lang="en-US" dirty="0"/>
              <a:t>. Fortunately, there are many easy ways we can help to provoke these terrible events from occurring. We can try to consume less and focus on using energy more wisely or we can at least inform people about this. </a:t>
            </a:r>
            <a:endParaRPr lang="el-GR" dirty="0"/>
          </a:p>
          <a:p>
            <a:pPr>
              <a:buNone/>
            </a:pPr>
            <a:r>
              <a:rPr lang="en-US" dirty="0"/>
              <a:t>Another issue as important as the last one is </a:t>
            </a:r>
            <a:r>
              <a:rPr lang="en-US" b="1" i="1" dirty="0"/>
              <a:t>pollution</a:t>
            </a:r>
            <a:r>
              <a:rPr lang="en-US" dirty="0"/>
              <a:t>. There are different kinds of pollution, air pollution, water pollution and many more that are equally dangerous. All can lead to several health problems that many people suffer from and they can sometimes cause death. We create too much rubbish that ends up in the ocean and as a consequence they pollute the water which not only we use but is the place where many animals live. </a:t>
            </a:r>
            <a:endParaRPr lang="el-GR" dirty="0"/>
          </a:p>
          <a:p>
            <a:pPr>
              <a:buNone/>
            </a:pPr>
            <a:r>
              <a:rPr lang="en-US" dirty="0"/>
              <a:t>Plus, cars are now being used more than ever. The problem is that they produce hazardous emissions that pollute the air we breathe. As I mentioned before, we can help by consuming less, using public transports or just by spreading the word.</a:t>
            </a:r>
            <a:endParaRPr lang="el-GR" dirty="0"/>
          </a:p>
          <a:p>
            <a:pPr>
              <a:buNone/>
            </a:pPr>
            <a:r>
              <a:rPr lang="en-US" dirty="0"/>
              <a:t>I truly believe that you can help make a difference before it’s too late. There are so many measures we can take, more than I’ve written in this letter and I hope that you will help in the near future by giving a speech to inspire people or by personally using the tips that I gave you. Lastly, we shouldn’t do this just to save people’s lives but also to ensure that our planet will have a viable future.</a:t>
            </a:r>
            <a:endParaRPr lang="el-GR" dirty="0"/>
          </a:p>
          <a:p>
            <a:pPr algn="r">
              <a:buNone/>
            </a:pPr>
            <a:r>
              <a:rPr lang="en-US" dirty="0"/>
              <a:t>Natalia </a:t>
            </a:r>
            <a:r>
              <a:rPr lang="en-US" dirty="0" err="1"/>
              <a:t>Vourexaki</a:t>
            </a:r>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260648"/>
            <a:ext cx="8712968" cy="6264696"/>
          </a:xfrm>
        </p:spPr>
        <p:txBody>
          <a:bodyPr>
            <a:normAutofit fontScale="70000" lnSpcReduction="20000"/>
          </a:bodyPr>
          <a:lstStyle/>
          <a:p>
            <a:pPr>
              <a:buNone/>
            </a:pPr>
            <a:r>
              <a:rPr lang="en-US" dirty="0"/>
              <a:t>Dear President</a:t>
            </a:r>
            <a:r>
              <a:rPr lang="en-US" dirty="0" smtClean="0"/>
              <a:t>,</a:t>
            </a:r>
          </a:p>
          <a:p>
            <a:pPr>
              <a:buNone/>
            </a:pPr>
            <a:r>
              <a:rPr lang="en-US" dirty="0" smtClean="0"/>
              <a:t> </a:t>
            </a:r>
            <a:r>
              <a:rPr lang="en-US" dirty="0"/>
              <a:t>My name is Maria, and I am a citizen of this world. I am afraid that out planet will not have a good ending</a:t>
            </a:r>
            <a:r>
              <a:rPr lang="en-US" dirty="0" smtClean="0"/>
              <a:t>.</a:t>
            </a:r>
            <a:endParaRPr lang="en-US" dirty="0" smtClean="0"/>
          </a:p>
          <a:p>
            <a:pPr>
              <a:buNone/>
            </a:pPr>
            <a:r>
              <a:rPr lang="en-US" dirty="0" smtClean="0"/>
              <a:t> </a:t>
            </a:r>
            <a:r>
              <a:rPr lang="en-US" dirty="0"/>
              <a:t>Everyday thousands of trees are cut down. Trees give us oxygen and keep the water into the ground, which keeps the </a:t>
            </a:r>
            <a:r>
              <a:rPr lang="en-US" dirty="0" err="1"/>
              <a:t>floodings</a:t>
            </a:r>
            <a:r>
              <a:rPr lang="en-US" dirty="0"/>
              <a:t> away. What we would do without </a:t>
            </a:r>
            <a:r>
              <a:rPr lang="en-US" dirty="0" smtClean="0"/>
              <a:t>them?</a:t>
            </a:r>
            <a:endParaRPr lang="en-US" dirty="0" smtClean="0"/>
          </a:p>
          <a:p>
            <a:pPr>
              <a:buNone/>
            </a:pPr>
            <a:r>
              <a:rPr lang="en-US" dirty="0" smtClean="0"/>
              <a:t>Another </a:t>
            </a:r>
            <a:r>
              <a:rPr lang="en-US" dirty="0"/>
              <a:t>important problem is the pollution. Pollution can be dangerous for people, animals and the environment. Nowadays people produce TOO much trash that usually ends up in the ocean.  </a:t>
            </a:r>
            <a:endParaRPr lang="el-GR" dirty="0"/>
          </a:p>
          <a:p>
            <a:pPr>
              <a:buNone/>
            </a:pPr>
            <a:r>
              <a:rPr lang="en-US" dirty="0" smtClean="0"/>
              <a:t>Global </a:t>
            </a:r>
            <a:r>
              <a:rPr lang="en-US" dirty="0"/>
              <a:t>warming is another important issue that I am concerned about. Global warming is caused in large part because of the greenhouse </a:t>
            </a:r>
            <a:r>
              <a:rPr lang="en-US" dirty="0" smtClean="0"/>
              <a:t>effect.</a:t>
            </a:r>
            <a:endParaRPr lang="en-US" dirty="0" smtClean="0"/>
          </a:p>
          <a:p>
            <a:pPr>
              <a:buNone/>
            </a:pPr>
            <a:r>
              <a:rPr lang="en-US" dirty="0" smtClean="0"/>
              <a:t>Earth </a:t>
            </a:r>
            <a:r>
              <a:rPr lang="en-US" dirty="0"/>
              <a:t>is a beautiful place and we must keep it alive as long as we can. This is the time that policy must change to protect our home. So, I hope you will be the one who will make the right choice and help us save the world.</a:t>
            </a:r>
            <a:endParaRPr lang="el-GR" dirty="0"/>
          </a:p>
          <a:p>
            <a:pPr algn="r">
              <a:buNone/>
            </a:pPr>
            <a:r>
              <a:rPr lang="en-US" dirty="0" smtClean="0"/>
              <a:t>                                                           </a:t>
            </a:r>
            <a:r>
              <a:rPr lang="en-US" dirty="0"/>
              <a:t>Yours sincerely,</a:t>
            </a:r>
            <a:endParaRPr lang="el-GR" dirty="0"/>
          </a:p>
          <a:p>
            <a:pPr algn="r">
              <a:buNone/>
            </a:pPr>
            <a:r>
              <a:rPr lang="en-US" dirty="0" smtClean="0"/>
              <a:t>                                                                              </a:t>
            </a:r>
            <a:r>
              <a:rPr lang="en-US" dirty="0"/>
              <a:t>Maria</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100351"/>
            <a:ext cx="896448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Dear Sir or Madam</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 am writing you to express some concerns of mine and of other people my age about climate change and the actions we should undertake as a country to prevent it.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few days ago, I read in a scientific magazine that the pace of ice loss in Greenland has increased fourfold since 2003 and that scientists say “the only thing we can do is adapt and mitigate further global warming, there is no way of it having no effect anymore.”</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a country we must take steps to prevent that from happening and escalating to a bigger problem than it already is.</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Children should be aware of and sensitive to this matter. In my opinion a good way to make that happen is to include environmental awareness as a school subject. Also, we should try to reduce the pollution of the air by promoting the use of environmentally-friendly fuels.</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fact that so much money is spent for the army, money that could fund our attempts to solve this serious problem is making e angry.</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 hope this letter will help or, at least, persuade you to do some thinking and consider doing something.</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Yours faithfully</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Vouidaskis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Mihalis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60648"/>
            <a:ext cx="8568952" cy="6336704"/>
          </a:xfrm>
        </p:spPr>
        <p:txBody>
          <a:bodyPr>
            <a:noAutofit/>
          </a:bodyPr>
          <a:lstStyle/>
          <a:p>
            <a:pPr algn="l"/>
            <a:r>
              <a:rPr lang="el-GR" sz="1800" dirty="0"/>
              <a:t/>
            </a:r>
            <a:br>
              <a:rPr lang="el-GR" sz="1800" dirty="0"/>
            </a:br>
            <a:r>
              <a:rPr lang="en-US" sz="1800" dirty="0"/>
              <a:t> </a:t>
            </a:r>
            <a:r>
              <a:rPr lang="el-GR" sz="1800" dirty="0"/>
              <a:t/>
            </a:r>
            <a:br>
              <a:rPr lang="el-GR" sz="1800" dirty="0"/>
            </a:br>
            <a:r>
              <a:rPr lang="en-US" sz="1800" dirty="0" smtClean="0"/>
              <a:t> Dear Sir or Madam, </a:t>
            </a:r>
            <a:r>
              <a:rPr lang="en-US" sz="1800" dirty="0" smtClean="0"/>
              <a:t/>
            </a:r>
            <a:br>
              <a:rPr lang="en-US" sz="1800" dirty="0" smtClean="0"/>
            </a:br>
            <a:r>
              <a:rPr lang="en-US" sz="1800" dirty="0" smtClean="0"/>
              <a:t>My </a:t>
            </a:r>
            <a:r>
              <a:rPr lang="en-US" sz="1800" dirty="0"/>
              <a:t>name is Lydia </a:t>
            </a:r>
            <a:r>
              <a:rPr lang="en-US" sz="1800" dirty="0" err="1"/>
              <a:t>Melissourgaki</a:t>
            </a:r>
            <a:r>
              <a:rPr lang="en-US" sz="1800" dirty="0"/>
              <a:t> and I am 13-year-old student. But even more important than this I am 13-year-old Greek citizen who is writing to express her concerns about the environment.</a:t>
            </a:r>
            <a:r>
              <a:rPr lang="el-GR" sz="1800" dirty="0"/>
              <a:t/>
            </a:r>
            <a:br>
              <a:rPr lang="el-GR" sz="1800" dirty="0"/>
            </a:br>
            <a:r>
              <a:rPr lang="en-US" sz="1800" dirty="0"/>
              <a:t> </a:t>
            </a:r>
            <a:r>
              <a:rPr lang="el-GR" sz="1800" dirty="0"/>
              <a:t/>
            </a:r>
            <a:br>
              <a:rPr lang="el-GR" sz="1800" dirty="0"/>
            </a:br>
            <a:r>
              <a:rPr lang="en-US" sz="1800" dirty="0"/>
              <a:t>Climate change is an ongoing and exceedingly important global phenomenon, which is affecting our country as well. People say that in Greece we are blessed because summer lasts until the end of October. However is this blessing or a curse?</a:t>
            </a:r>
            <a:r>
              <a:rPr lang="el-GR" sz="1800" dirty="0"/>
              <a:t/>
            </a:r>
            <a:br>
              <a:rPr lang="el-GR" sz="1800" dirty="0"/>
            </a:br>
            <a:r>
              <a:rPr lang="en-US" sz="1800" dirty="0"/>
              <a:t>In my opinion it is a curse because this extended summer is a result of climate change and it can only lead to long periods of drought. Also because of climate change the sea levels in the Mediterranean rise. Unless we take action, animals’ species will die out and people will lose their homes and life as we know it will disappear forever. Agriculture which is an important part of our economy will be destroyed as well as tourism, on which we greatly rely in our country. The future is nearer than we think and climate change is already in progress. I think we should all try to make a difference for the sake of all the living creatures on Earth, and we need to start making the difference right now!</a:t>
            </a:r>
            <a:r>
              <a:rPr lang="el-GR" sz="1800" dirty="0"/>
              <a:t/>
            </a:r>
            <a:br>
              <a:rPr lang="el-GR" sz="1800" dirty="0"/>
            </a:br>
            <a:r>
              <a:rPr lang="en-US" sz="1800" dirty="0"/>
              <a:t> </a:t>
            </a:r>
            <a:r>
              <a:rPr lang="el-GR" sz="1800" dirty="0"/>
              <a:t/>
            </a:r>
            <a:br>
              <a:rPr lang="el-GR" sz="1800" dirty="0"/>
            </a:br>
            <a:r>
              <a:rPr lang="en-US" sz="1800" dirty="0"/>
              <a:t>I hope my worries will motivate you to take measures to protect the environment in Greece and save us from despair.</a:t>
            </a:r>
            <a:r>
              <a:rPr lang="el-GR" sz="1800" dirty="0"/>
              <a:t/>
            </a:r>
            <a:br>
              <a:rPr lang="el-GR" sz="1800" dirty="0"/>
            </a:br>
            <a:r>
              <a:rPr lang="en-US" sz="1800" dirty="0"/>
              <a:t> </a:t>
            </a:r>
            <a:r>
              <a:rPr lang="el-GR" sz="1800" dirty="0"/>
              <a:t/>
            </a:r>
            <a:br>
              <a:rPr lang="el-GR" sz="1800" dirty="0"/>
            </a:br>
            <a:r>
              <a:rPr lang="el-GR" sz="1800" dirty="0" err="1"/>
              <a:t>Yours</a:t>
            </a:r>
            <a:r>
              <a:rPr lang="el-GR" sz="1800" dirty="0"/>
              <a:t> </a:t>
            </a:r>
            <a:r>
              <a:rPr lang="el-GR" sz="1800" dirty="0" err="1"/>
              <a:t>faithfully</a:t>
            </a:r>
            <a:r>
              <a:rPr lang="el-GR" sz="1800" dirty="0"/>
              <a:t>,</a:t>
            </a:r>
            <a:br>
              <a:rPr lang="el-GR" sz="1800" dirty="0"/>
            </a:br>
            <a:r>
              <a:rPr lang="el-GR" sz="1800" dirty="0" err="1"/>
              <a:t>Lydia</a:t>
            </a:r>
            <a:r>
              <a:rPr lang="el-GR" sz="1800" dirty="0"/>
              <a:t> </a:t>
            </a:r>
            <a:r>
              <a:rPr lang="el-GR" sz="1800" dirty="0" err="1"/>
              <a:t>Melissourgaki</a:t>
            </a:r>
            <a:r>
              <a:rPr lang="el-GR" sz="1800" dirty="0"/>
              <a:t/>
            </a:r>
            <a:br>
              <a:rPr lang="el-GR" sz="1800" dirty="0"/>
            </a:br>
            <a:r>
              <a:rPr lang="el-GR" sz="1800" dirty="0"/>
              <a:t> </a:t>
            </a:r>
            <a:br>
              <a:rPr lang="el-GR" sz="1800" dirty="0"/>
            </a:br>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921</Words>
  <Application>Microsoft Office PowerPoint</Application>
  <PresentationFormat>Προβολή στην οθόνη (4:3)</PresentationFormat>
  <Paragraphs>32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Διαφάνεια 2</vt:lpstr>
      <vt:lpstr>Διαφάνεια 3</vt:lpstr>
      <vt:lpstr>They took ideas and wrote THEIR letters</vt:lpstr>
      <vt:lpstr>Διαφάνεια 5</vt:lpstr>
      <vt:lpstr>Διαφάνεια 6</vt:lpstr>
      <vt:lpstr>    Dear Sir or Madam,  My name is Lydia Melissourgaki and I am 13-year-old student. But even more important than this I am 13-year-old Greek citizen who is writing to express her concerns about the environment.   Climate change is an ongoing and exceedingly important global phenomenon, which is affecting our country as well. People say that in Greece we are blessed because summer lasts until the end of October. However is this blessing or a curse? In my opinion it is a curse because this extended summer is a result of climate change and it can only lead to long periods of drought. Also because of climate change the sea levels in the Mediterranean rise. Unless we take action, animals’ species will die out and people will lose their homes and life as we know it will disappear forever. Agriculture which is an important part of our economy will be destroyed as well as tourism, on which we greatly rely in our country. The future is nearer than we think and climate change is already in progress. I think we should all try to make a difference for the sake of all the living creatures on Earth, and we need to start making the difference right now!   I hope my worries will motivate you to take measures to protect the environment in Greece and save us from despair.   Yours faithfully, Lydia Melissourgaki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georgia mandalou</dc:creator>
  <cp:lastModifiedBy>georgia mandalou</cp:lastModifiedBy>
  <cp:revision>11</cp:revision>
  <dcterms:created xsi:type="dcterms:W3CDTF">2019-10-12T15:13:35Z</dcterms:created>
  <dcterms:modified xsi:type="dcterms:W3CDTF">2019-10-12T16:02:16Z</dcterms:modified>
</cp:coreProperties>
</file>